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8803600" cy="43205400"/>
  <p:notesSz cx="6858000" cy="9144000"/>
  <p:defaultTextStyle>
    <a:defPPr>
      <a:defRPr lang="zh-CN"/>
    </a:defPPr>
    <a:lvl1pPr marL="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1pPr>
    <a:lvl2pPr marL="216027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2pPr>
    <a:lvl3pPr marL="432054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3pPr>
    <a:lvl4pPr marL="648081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4pPr>
    <a:lvl5pPr marL="864108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5pPr>
    <a:lvl6pPr marL="1080135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6pPr>
    <a:lvl7pPr marL="1296162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7pPr>
    <a:lvl8pPr marL="1512189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8pPr>
    <a:lvl9pPr marL="1728216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9" d="100"/>
          <a:sy n="19" d="100"/>
        </p:scale>
        <p:origin x="-3144" y="-174"/>
      </p:cViewPr>
      <p:guideLst>
        <p:guide orient="horz" pos="13608"/>
        <p:guide pos="90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60271" y="13421680"/>
            <a:ext cx="24483060" cy="926115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320541" y="24483060"/>
            <a:ext cx="20162520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60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80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C566-640A-44A3-AC86-6BC7BACB2EF5}" type="datetimeFigureOut">
              <a:rPr lang="zh-CN" altLang="en-US" smtClean="0"/>
              <a:t>2018-4-10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7D598-2F8F-4CC4-814C-B2BC6D18B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494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C566-640A-44A3-AC86-6BC7BACB2EF5}" type="datetimeFigureOut">
              <a:rPr lang="zh-CN" altLang="en-US" smtClean="0"/>
              <a:t>2018-4-10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7D598-2F8F-4CC4-814C-B2BC6D18B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374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4004251" y="10901365"/>
            <a:ext cx="22962870" cy="23224902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105642" y="10901365"/>
            <a:ext cx="68418551" cy="23224902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C566-640A-44A3-AC86-6BC7BACB2EF5}" type="datetimeFigureOut">
              <a:rPr lang="zh-CN" altLang="en-US" smtClean="0"/>
              <a:t>2018-4-10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7D598-2F8F-4CC4-814C-B2BC6D18B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42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C566-640A-44A3-AC86-6BC7BACB2EF5}" type="datetimeFigureOut">
              <a:rPr lang="zh-CN" altLang="en-US" smtClean="0"/>
              <a:t>2018-4-10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7D598-2F8F-4CC4-814C-B2BC6D18B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161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75286" y="27763474"/>
            <a:ext cx="24483060" cy="8581073"/>
          </a:xfrm>
        </p:spPr>
        <p:txBody>
          <a:bodyPr anchor="t"/>
          <a:lstStyle>
            <a:lvl1pPr algn="l">
              <a:defRPr sz="189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75286" y="18312295"/>
            <a:ext cx="24483060" cy="9451178"/>
          </a:xfrm>
        </p:spPr>
        <p:txBody>
          <a:bodyPr anchor="b"/>
          <a:lstStyle>
            <a:lvl1pPr marL="0" indent="0">
              <a:buNone/>
              <a:defRPr sz="9500">
                <a:solidFill>
                  <a:schemeClr val="tx1">
                    <a:tint val="75000"/>
                  </a:schemeClr>
                </a:solidFill>
              </a:defRPr>
            </a:lvl1pPr>
            <a:lvl2pPr marL="2160270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2pPr>
            <a:lvl3pPr marL="4320540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4808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64108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C566-640A-44A3-AC86-6BC7BACB2EF5}" type="datetimeFigureOut">
              <a:rPr lang="zh-CN" altLang="en-US" smtClean="0"/>
              <a:t>2018-4-10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7D598-2F8F-4CC4-814C-B2BC6D18B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270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105641" y="63507941"/>
            <a:ext cx="45690709" cy="179642453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276409" y="63507941"/>
            <a:ext cx="45690712" cy="179642453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C566-640A-44A3-AC86-6BC7BACB2EF5}" type="datetimeFigureOut">
              <a:rPr lang="zh-CN" altLang="en-US" smtClean="0"/>
              <a:t>2018-4-10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7D598-2F8F-4CC4-814C-B2BC6D18B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13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181" y="1730219"/>
            <a:ext cx="25923240" cy="72009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180" y="9671213"/>
            <a:ext cx="12726592" cy="4030501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600" b="1"/>
            </a:lvl4pPr>
            <a:lvl5pPr marL="8641080" indent="0">
              <a:buNone/>
              <a:defRPr sz="7600" b="1"/>
            </a:lvl5pPr>
            <a:lvl6pPr marL="10801350" indent="0">
              <a:buNone/>
              <a:defRPr sz="7600" b="1"/>
            </a:lvl6pPr>
            <a:lvl7pPr marL="12961620" indent="0">
              <a:buNone/>
              <a:defRPr sz="7600" b="1"/>
            </a:lvl7pPr>
            <a:lvl8pPr marL="15121890" indent="0">
              <a:buNone/>
              <a:defRPr sz="7600" b="1"/>
            </a:lvl8pPr>
            <a:lvl9pPr marL="17282160" indent="0">
              <a:buNone/>
              <a:defRPr sz="7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40180" y="13701713"/>
            <a:ext cx="12726592" cy="24893114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631830" y="9671213"/>
            <a:ext cx="12731591" cy="4030501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600" b="1"/>
            </a:lvl4pPr>
            <a:lvl5pPr marL="8641080" indent="0">
              <a:buNone/>
              <a:defRPr sz="7600" b="1"/>
            </a:lvl5pPr>
            <a:lvl6pPr marL="10801350" indent="0">
              <a:buNone/>
              <a:defRPr sz="7600" b="1"/>
            </a:lvl6pPr>
            <a:lvl7pPr marL="12961620" indent="0">
              <a:buNone/>
              <a:defRPr sz="7600" b="1"/>
            </a:lvl7pPr>
            <a:lvl8pPr marL="15121890" indent="0">
              <a:buNone/>
              <a:defRPr sz="7600" b="1"/>
            </a:lvl8pPr>
            <a:lvl9pPr marL="17282160" indent="0">
              <a:buNone/>
              <a:defRPr sz="7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631830" y="13701713"/>
            <a:ext cx="12731591" cy="24893114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C566-640A-44A3-AC86-6BC7BACB2EF5}" type="datetimeFigureOut">
              <a:rPr lang="zh-CN" altLang="en-US" smtClean="0"/>
              <a:t>2018-4-10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7D598-2F8F-4CC4-814C-B2BC6D18B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653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C566-640A-44A3-AC86-6BC7BACB2EF5}" type="datetimeFigureOut">
              <a:rPr lang="zh-CN" altLang="en-US" smtClean="0"/>
              <a:t>2018-4-10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7D598-2F8F-4CC4-814C-B2BC6D18B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842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C566-640A-44A3-AC86-6BC7BACB2EF5}" type="datetimeFigureOut">
              <a:rPr lang="zh-CN" altLang="en-US" smtClean="0"/>
              <a:t>2018-4-10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7D598-2F8F-4CC4-814C-B2BC6D18B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233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182" y="1720216"/>
            <a:ext cx="9476186" cy="7320915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61407" y="1720218"/>
            <a:ext cx="16102012" cy="36874612"/>
          </a:xfrm>
        </p:spPr>
        <p:txBody>
          <a:bodyPr/>
          <a:lstStyle>
            <a:lvl1pPr>
              <a:defRPr sz="15100"/>
            </a:lvl1pPr>
            <a:lvl2pPr>
              <a:defRPr sz="13200"/>
            </a:lvl2pPr>
            <a:lvl3pPr>
              <a:defRPr sz="113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40182" y="9041133"/>
            <a:ext cx="9476186" cy="29553697"/>
          </a:xfrm>
        </p:spPr>
        <p:txBody>
          <a:bodyPr/>
          <a:lstStyle>
            <a:lvl1pPr marL="0" indent="0">
              <a:buNone/>
              <a:defRPr sz="66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C566-640A-44A3-AC86-6BC7BACB2EF5}" type="datetimeFigureOut">
              <a:rPr lang="zh-CN" altLang="en-US" smtClean="0"/>
              <a:t>2018-4-10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7D598-2F8F-4CC4-814C-B2BC6D18B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34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45708" y="30243781"/>
            <a:ext cx="17282160" cy="3570449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645708" y="3860483"/>
            <a:ext cx="17282160" cy="25923240"/>
          </a:xfrm>
        </p:spPr>
        <p:txBody>
          <a:bodyPr/>
          <a:lstStyle>
            <a:lvl1pPr marL="0" indent="0">
              <a:buNone/>
              <a:defRPr sz="15100"/>
            </a:lvl1pPr>
            <a:lvl2pPr marL="2160270" indent="0">
              <a:buNone/>
              <a:defRPr sz="13200"/>
            </a:lvl2pPr>
            <a:lvl3pPr marL="4320540" indent="0">
              <a:buNone/>
              <a:defRPr sz="11300"/>
            </a:lvl3pPr>
            <a:lvl4pPr marL="6480810" indent="0">
              <a:buNone/>
              <a:defRPr sz="9500"/>
            </a:lvl4pPr>
            <a:lvl5pPr marL="8641080" indent="0">
              <a:buNone/>
              <a:defRPr sz="9500"/>
            </a:lvl5pPr>
            <a:lvl6pPr marL="10801350" indent="0">
              <a:buNone/>
              <a:defRPr sz="9500"/>
            </a:lvl6pPr>
            <a:lvl7pPr marL="12961620" indent="0">
              <a:buNone/>
              <a:defRPr sz="9500"/>
            </a:lvl7pPr>
            <a:lvl8pPr marL="15121890" indent="0">
              <a:buNone/>
              <a:defRPr sz="9500"/>
            </a:lvl8pPr>
            <a:lvl9pPr marL="17282160" indent="0">
              <a:buNone/>
              <a:defRPr sz="9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45708" y="33814230"/>
            <a:ext cx="17282160" cy="5070631"/>
          </a:xfrm>
        </p:spPr>
        <p:txBody>
          <a:bodyPr/>
          <a:lstStyle>
            <a:lvl1pPr marL="0" indent="0">
              <a:buNone/>
              <a:defRPr sz="66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C566-640A-44A3-AC86-6BC7BACB2EF5}" type="datetimeFigureOut">
              <a:rPr lang="zh-CN" altLang="en-US" smtClean="0"/>
              <a:t>2018-4-10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7D598-2F8F-4CC4-814C-B2BC6D18B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975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440181" y="1730219"/>
            <a:ext cx="25923240" cy="7200900"/>
          </a:xfrm>
          <a:prstGeom prst="rect">
            <a:avLst/>
          </a:prstGeom>
        </p:spPr>
        <p:txBody>
          <a:bodyPr vert="horz" lIns="432054" tIns="216027" rIns="432054" bIns="21602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181" y="10081264"/>
            <a:ext cx="25923240" cy="28513567"/>
          </a:xfrm>
          <a:prstGeom prst="rect">
            <a:avLst/>
          </a:prstGeom>
        </p:spPr>
        <p:txBody>
          <a:bodyPr vert="horz" lIns="432054" tIns="216027" rIns="432054" bIns="21602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440181" y="40045008"/>
            <a:ext cx="6720840" cy="2300288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FC566-640A-44A3-AC86-6BC7BACB2EF5}" type="datetimeFigureOut">
              <a:rPr lang="zh-CN" altLang="en-US" smtClean="0"/>
              <a:t>2018-4-10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9841231" y="40045008"/>
            <a:ext cx="9121140" cy="2300288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0642581" y="40045008"/>
            <a:ext cx="6720840" cy="2300288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7D598-2F8F-4CC4-814C-B2BC6D18B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780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320540" rtl="0" eaLnBrk="1" latinLnBrk="0" hangingPunct="1">
        <a:spcBef>
          <a:spcPct val="0"/>
        </a:spcBef>
        <a:buNone/>
        <a:defRPr sz="20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203" indent="-1620203" algn="l" defTabSz="432054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100" kern="1200">
          <a:solidFill>
            <a:schemeClr val="tx1"/>
          </a:solidFill>
          <a:latin typeface="+mn-lt"/>
          <a:ea typeface="+mn-ea"/>
          <a:cs typeface="+mn-cs"/>
        </a:defRPr>
      </a:lvl1pPr>
      <a:lvl2pPr marL="3510439" indent="-1350169" algn="l" defTabSz="4320540" rtl="0" eaLnBrk="1" latinLnBrk="0" hangingPunct="1">
        <a:spcBef>
          <a:spcPct val="20000"/>
        </a:spcBef>
        <a:buFont typeface="Arial" panose="020B0604020202020204" pitchFamily="34" charset="0"/>
        <a:buChar char="–"/>
        <a:defRPr sz="132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675" indent="-1080135" algn="l" defTabSz="4320540" rtl="0" eaLnBrk="1" latinLnBrk="0" hangingPunct="1">
        <a:spcBef>
          <a:spcPct val="20000"/>
        </a:spcBef>
        <a:buFont typeface="Arial" panose="020B0604020202020204" pitchFamily="34" charset="0"/>
        <a:buChar char="•"/>
        <a:defRPr sz="113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945" indent="-1080135" algn="l" defTabSz="4320540" rtl="0" eaLnBrk="1" latinLnBrk="0" hangingPunct="1">
        <a:spcBef>
          <a:spcPct val="20000"/>
        </a:spcBef>
        <a:buFont typeface="Arial" panose="020B0604020202020204" pitchFamily="34" charset="0"/>
        <a:buChar char="–"/>
        <a:defRPr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721215" indent="-1080135" algn="l" defTabSz="4320540" rtl="0" eaLnBrk="1" latinLnBrk="0" hangingPunct="1">
        <a:spcBef>
          <a:spcPct val="20000"/>
        </a:spcBef>
        <a:buFont typeface="Arial" panose="020B0604020202020204" pitchFamily="34" charset="0"/>
        <a:buChar char="»"/>
        <a:defRPr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1881485" indent="-1080135" algn="l" defTabSz="4320540" rtl="0" eaLnBrk="1" latinLnBrk="0" hangingPunct="1">
        <a:spcBef>
          <a:spcPct val="2000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55" indent="-1080135" algn="l" defTabSz="4320540" rtl="0" eaLnBrk="1" latinLnBrk="0" hangingPunct="1">
        <a:spcBef>
          <a:spcPct val="2000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202025" indent="-1080135" algn="l" defTabSz="4320540" rtl="0" eaLnBrk="1" latinLnBrk="0" hangingPunct="1">
        <a:spcBef>
          <a:spcPct val="2000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8362295" indent="-1080135" algn="l" defTabSz="4320540" rtl="0" eaLnBrk="1" latinLnBrk="0" hangingPunct="1">
        <a:spcBef>
          <a:spcPct val="2000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135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96162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512189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istrator\Desktop\博士后论坛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0" y="0"/>
            <a:ext cx="28782440" cy="432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14544" y="6192988"/>
            <a:ext cx="28789056" cy="3681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851" tIns="43923" rIns="87851" bIns="43923">
            <a:spAutoFit/>
          </a:bodyPr>
          <a:lstStyle>
            <a:lvl1pPr defTabSz="4389438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defTabSz="4389438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defTabSz="4389438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defTabSz="4389438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defTabSz="4389438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90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基于</a:t>
            </a:r>
            <a:r>
              <a:rPr lang="en-US" altLang="zh-CN" sz="90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**********</a:t>
            </a:r>
            <a:r>
              <a:rPr lang="zh-CN" altLang="en-US" sz="90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的研究</a:t>
            </a:r>
            <a:endParaRPr lang="zh-CN" altLang="en-US" sz="9000" dirty="0">
              <a:solidFill>
                <a:srgbClr val="0070C0"/>
              </a:solidFill>
              <a:latin typeface="黑体" pitchFamily="49" charset="-122"/>
              <a:ea typeface="黑体" pitchFamily="49" charset="-122"/>
            </a:endParaRPr>
          </a:p>
          <a:p>
            <a:pPr algn="ctr" eaLnBrk="1" fontAlgn="base" hangingPunct="1">
              <a:lnSpc>
                <a:spcPct val="120000"/>
              </a:lnSpc>
              <a:spcBef>
                <a:spcPts val="800"/>
              </a:spcBef>
              <a:spcAft>
                <a:spcPct val="0"/>
              </a:spcAft>
            </a:pPr>
            <a:r>
              <a:rPr lang="zh-CN" altLang="en-US" sz="60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作者</a:t>
            </a:r>
            <a:r>
              <a:rPr lang="en-US" altLang="zh-CN" sz="6000" baseline="300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60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，作者</a:t>
            </a:r>
            <a:r>
              <a:rPr lang="en-US" altLang="zh-CN" sz="6000" baseline="300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60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，作者</a:t>
            </a:r>
            <a:r>
              <a:rPr lang="en-US" altLang="zh-CN" sz="6000" baseline="300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1</a:t>
            </a:r>
            <a:endParaRPr lang="en-US" altLang="zh-CN" sz="6000" baseline="30000" dirty="0">
              <a:solidFill>
                <a:srgbClr val="0070C0"/>
              </a:solidFill>
              <a:latin typeface="黑体" pitchFamily="49" charset="-122"/>
              <a:ea typeface="黑体" pitchFamily="49" charset="-122"/>
            </a:endParaRPr>
          </a:p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54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1. </a:t>
            </a:r>
            <a:r>
              <a:rPr lang="zh-CN" altLang="en-US" sz="54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作者单位，</a:t>
            </a:r>
            <a:r>
              <a:rPr lang="en-US" altLang="zh-CN" sz="5400" dirty="0" err="1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E-mail:xx@xx.xx</a:t>
            </a:r>
            <a:r>
              <a:rPr lang="zh-CN" altLang="en-US" sz="54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；  </a:t>
            </a:r>
            <a:r>
              <a:rPr lang="en-US" altLang="zh-CN" sz="54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2. </a:t>
            </a:r>
            <a:r>
              <a:rPr lang="zh-CN" altLang="en-US" sz="54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作者单位，</a:t>
            </a:r>
            <a:r>
              <a:rPr lang="en-US" altLang="zh-CN" sz="5400" dirty="0" err="1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E-mail:xx@xx.xx</a:t>
            </a:r>
            <a:endParaRPr lang="en-US" altLang="zh-CN" sz="5400" dirty="0">
              <a:solidFill>
                <a:srgbClr val="0070C0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115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25</Words>
  <Application>Microsoft Office PowerPoint</Application>
  <PresentationFormat>自定义</PresentationFormat>
  <Paragraphs>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TCAS</dc:creator>
  <cp:lastModifiedBy>unknown</cp:lastModifiedBy>
  <cp:revision>4</cp:revision>
  <dcterms:created xsi:type="dcterms:W3CDTF">2017-10-17T07:51:45Z</dcterms:created>
  <dcterms:modified xsi:type="dcterms:W3CDTF">2018-04-10T05:53:46Z</dcterms:modified>
</cp:coreProperties>
</file>