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zh-CN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9" d="100"/>
          <a:sy n="19" d="100"/>
        </p:scale>
        <p:origin x="-3144" y="-174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60271" y="13421680"/>
            <a:ext cx="24483060" cy="926115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20541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9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004251" y="10901365"/>
            <a:ext cx="22962870" cy="23224902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05642" y="10901365"/>
            <a:ext cx="68418551" cy="23224902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4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6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5286" y="27763474"/>
            <a:ext cx="24483060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05641" y="63507941"/>
            <a:ext cx="45690709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76409" y="63507941"/>
            <a:ext cx="45690712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13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81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0" y="9671213"/>
            <a:ext cx="1272659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631830" y="9671213"/>
            <a:ext cx="12731591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6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84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82" y="1720216"/>
            <a:ext cx="9476186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5708" y="30243781"/>
            <a:ext cx="1728216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645708" y="3860483"/>
            <a:ext cx="1728216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45708" y="33814230"/>
            <a:ext cx="1728216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40181" y="1730219"/>
            <a:ext cx="25923240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1" y="10081264"/>
            <a:ext cx="25923240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40181" y="40045008"/>
            <a:ext cx="67208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C566-640A-44A3-AC86-6BC7BACB2EF5}" type="datetimeFigureOut">
              <a:rPr lang="zh-CN" altLang="en-US" smtClean="0"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841231" y="40045008"/>
            <a:ext cx="91211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642581" y="40045008"/>
            <a:ext cx="67208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D598-2F8F-4CC4-814C-B2BC6D18B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8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博士后论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" y="0"/>
            <a:ext cx="28782440" cy="432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544" y="6192988"/>
            <a:ext cx="28789056" cy="36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851" tIns="43923" rIns="87851" bIns="43923">
            <a:spAutoFit/>
          </a:bodyPr>
          <a:lstStyle>
            <a:lvl1pPr defTabSz="4389438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defTabSz="4389438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defTabSz="4389438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defTabSz="4389438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defTabSz="4389438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基于</a:t>
            </a:r>
            <a:r>
              <a:rPr lang="en-US" altLang="zh-CN" sz="9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**********</a:t>
            </a:r>
            <a:r>
              <a:rPr lang="zh-CN" altLang="en-US" sz="9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的研究</a:t>
            </a:r>
            <a:endParaRPr lang="zh-CN" altLang="en-US" sz="90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</a:pPr>
            <a:r>
              <a:rPr lang="zh-CN" altLang="en-US" sz="6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作者</a:t>
            </a:r>
            <a:r>
              <a:rPr lang="en-US" altLang="zh-CN" sz="6000" baseline="30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6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，作者</a:t>
            </a:r>
            <a:r>
              <a:rPr lang="en-US" altLang="zh-CN" sz="6000" baseline="30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6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，作者</a:t>
            </a:r>
            <a:r>
              <a:rPr lang="en-US" altLang="zh-CN" sz="6000" baseline="30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en-US" altLang="zh-CN" sz="6000" baseline="300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5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作者单位，</a:t>
            </a:r>
            <a:r>
              <a:rPr lang="en-US" altLang="zh-CN" sz="5400" dirty="0" err="1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E-mail:xx@xx.xx</a:t>
            </a:r>
            <a:r>
              <a:rPr lang="zh-CN" altLang="en-US" sz="5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；  </a:t>
            </a:r>
            <a:r>
              <a:rPr lang="en-US" altLang="zh-CN" sz="5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5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作者单位，</a:t>
            </a:r>
            <a:r>
              <a:rPr lang="en-US" altLang="zh-CN" sz="5400" dirty="0" err="1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E-mail:xx@xx.xx</a:t>
            </a:r>
            <a:endParaRPr lang="en-US" altLang="zh-CN" sz="54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11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TCAS</dc:creator>
  <cp:lastModifiedBy>unknown</cp:lastModifiedBy>
  <cp:revision>4</cp:revision>
  <dcterms:created xsi:type="dcterms:W3CDTF">2017-10-17T07:51:45Z</dcterms:created>
  <dcterms:modified xsi:type="dcterms:W3CDTF">2018-04-10T05:53:46Z</dcterms:modified>
</cp:coreProperties>
</file>