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879" r:id="rId3"/>
    <p:sldId id="880" r:id="rId4"/>
    <p:sldId id="881" r:id="rId5"/>
    <p:sldId id="882" r:id="rId6"/>
    <p:sldId id="883" r:id="rId7"/>
    <p:sldId id="999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1D36"/>
    <a:srgbClr val="F2F2F2"/>
    <a:srgbClr val="FFFFFF"/>
    <a:srgbClr val="2E75B5"/>
    <a:srgbClr val="5B9BD5"/>
    <a:srgbClr val="666666"/>
    <a:srgbClr val="000000"/>
    <a:srgbClr val="7030A0"/>
    <a:srgbClr val="9CC2E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59" autoAdjust="0"/>
  </p:normalViewPr>
  <p:slideViewPr>
    <p:cSldViewPr snapToGrid="0">
      <p:cViewPr varScale="1">
        <p:scale>
          <a:sx n="92" d="100"/>
          <a:sy n="9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F57C58D-29D4-4B02-9A2C-D8D207BCBF86}" type="datetimeFigureOut">
              <a:rPr lang="zh-CN" altLang="en-US"/>
              <a:t>2022-02-17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C9987F-C110-41AA-9E45-BF1B43459C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9987F-C110-41AA-9E45-BF1B43459C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DB28-8CC7-459A-94C1-3BCE47674958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3DBC-AE77-442A-BFA6-89481810B05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369B-7CDF-44B0-8C25-FD6980288ECF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54DE-DAEA-4CEA-BAB3-6A494AFB563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42F2-884B-437F-8A34-CB2E1D8AB341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47CC-1A4F-478D-A12E-E718789816E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Content="1"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燕尾形 8"/>
          <p:cNvSpPr>
            <a:spLocks noChangeArrowheads="1"/>
          </p:cNvSpPr>
          <p:nvPr userDrawn="1"/>
        </p:nvSpPr>
        <p:spPr bwMode="auto">
          <a:xfrm>
            <a:off x="566516" y="317501"/>
            <a:ext cx="431632" cy="47148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Content="1"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4765" y="5561330"/>
            <a:ext cx="706755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2823-3297-4C7F-820D-8C63B02521CB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ACC2-AA02-4F2D-95AF-234BA085784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2140" y="-22225"/>
            <a:ext cx="10877550" cy="6902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2022-02-17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2140" y="-22225"/>
            <a:ext cx="10877550" cy="6902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5459-4F63-4068-AD6F-108495AA50B7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8BC2-EC00-4635-9951-4BEF3DB7548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8692-1299-4712-8E6E-290EA01C46E8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17EB-C72E-4FC5-8E73-398FA60F4DB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D43B-E879-4171-A32E-825B13A3261E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80C3-8BC0-4D3A-8939-81295D20C2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2939-2CBB-4515-9F58-A0D6EACE2325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D2E6-AF62-4BE2-B777-E45E66663D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468C-2D80-4503-8770-A0D20D62B0B0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64AD-01D2-41EE-ABF8-54D27E6D772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1120-1859-4545-BDBD-A2A57FDCE76F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A086-009F-4943-B237-859C07756BF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663B-7875-4829-8691-6F77603BA688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880A-356F-4D82-BE34-7B97B9D99DB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8A7647-27A5-4A3F-A408-F15246665481}" type="datetime1">
              <a:rPr lang="zh-CN" altLang="en-US"/>
              <a:t>2022-02-17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DE284A-5B96-48A1-AAE0-2AB6BEFF057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2022-02-17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 bwMode="auto">
          <a:xfrm>
            <a:off x="0" y="1828800"/>
            <a:ext cx="12192000" cy="24906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99361" y="2352242"/>
            <a:ext cx="8214903" cy="119761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</a:t>
            </a:r>
            <a:r>
              <a:rPr lang="zh-CN" altLang="en-US" sz="7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Content="1"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A2823-3297-4C7F-820D-8C63B02521CB}" type="datetime1">
              <a:rPr lang="zh-CN" altLang="en-US" smtClean="0">
                <a:solidFill>
                  <a:srgbClr val="898989"/>
                </a:solidFill>
              </a:rPr>
              <a:t>2022-02-17</a:t>
            </a:fld>
            <a:endParaRPr lang="zh-CN" altLang="en-US" sz="1800" smtClean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9"/>
          <a:stretch>
            <a:fillRect/>
          </a:stretch>
        </p:blipFill>
        <p:spPr bwMode="auto">
          <a:xfrm>
            <a:off x="417830" y="253365"/>
            <a:ext cx="4890770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9"/>
          <a:stretch>
            <a:fillRect/>
          </a:stretch>
        </p:blipFill>
        <p:spPr bwMode="auto">
          <a:xfrm>
            <a:off x="6096000" y="354965"/>
            <a:ext cx="5143500" cy="25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7"/>
          <a:stretch>
            <a:fillRect/>
          </a:stretch>
        </p:blipFill>
        <p:spPr bwMode="auto">
          <a:xfrm>
            <a:off x="335280" y="3416935"/>
            <a:ext cx="5220970" cy="26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9"/>
          <a:stretch>
            <a:fillRect/>
          </a:stretch>
        </p:blipFill>
        <p:spPr bwMode="auto">
          <a:xfrm>
            <a:off x="6165850" y="3468370"/>
            <a:ext cx="5073650" cy="25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A2823-3297-4C7F-820D-8C63B02521CB}" type="datetime1">
              <a:rPr lang="zh-CN" altLang="en-US" smtClean="0">
                <a:solidFill>
                  <a:srgbClr val="898989"/>
                </a:solidFill>
              </a:rPr>
              <a:t>2022-02-17</a:t>
            </a:fld>
            <a:endParaRPr lang="zh-CN" altLang="en-US" sz="1800" smtClean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>
            <a:fillRect/>
          </a:stretch>
        </p:blipFill>
        <p:spPr bwMode="auto">
          <a:xfrm>
            <a:off x="527050" y="463550"/>
            <a:ext cx="5012690" cy="2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>
            <a:fillRect/>
          </a:stretch>
        </p:blipFill>
        <p:spPr bwMode="auto">
          <a:xfrm>
            <a:off x="5865495" y="367665"/>
            <a:ext cx="5516245" cy="27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7"/>
          <a:stretch>
            <a:fillRect/>
          </a:stretch>
        </p:blipFill>
        <p:spPr bwMode="auto">
          <a:xfrm>
            <a:off x="527050" y="3574415"/>
            <a:ext cx="5265420" cy="26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>
            <a:fillRect/>
          </a:stretch>
        </p:blipFill>
        <p:spPr bwMode="auto">
          <a:xfrm>
            <a:off x="6103620" y="3642995"/>
            <a:ext cx="5143500" cy="25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A2823-3297-4C7F-820D-8C63B02521CB}" type="datetime1">
              <a:rPr lang="zh-CN" altLang="en-US" smtClean="0">
                <a:solidFill>
                  <a:srgbClr val="898989"/>
                </a:solidFill>
              </a:rPr>
              <a:t>2022-02-17</a:t>
            </a:fld>
            <a:endParaRPr lang="zh-CN" altLang="en-US" sz="1800" smtClean="0">
              <a:solidFill>
                <a:srgbClr val="89898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>
            <a:fillRect/>
          </a:stretch>
        </p:blipFill>
        <p:spPr bwMode="auto">
          <a:xfrm>
            <a:off x="290830" y="260985"/>
            <a:ext cx="5626735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>
            <a:fillRect/>
          </a:stretch>
        </p:blipFill>
        <p:spPr bwMode="auto">
          <a:xfrm>
            <a:off x="6274435" y="260985"/>
            <a:ext cx="5626735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>
            <a:fillRect/>
          </a:stretch>
        </p:blipFill>
        <p:spPr bwMode="auto">
          <a:xfrm>
            <a:off x="504190" y="3595370"/>
            <a:ext cx="520001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4"/>
          <a:stretch>
            <a:fillRect/>
          </a:stretch>
        </p:blipFill>
        <p:spPr bwMode="auto">
          <a:xfrm>
            <a:off x="6191885" y="3636645"/>
            <a:ext cx="5257800" cy="26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A2823-3297-4C7F-820D-8C63B02521CB}" type="datetime1">
              <a:rPr lang="zh-CN" altLang="en-US" smtClean="0">
                <a:solidFill>
                  <a:srgbClr val="898989"/>
                </a:solidFill>
              </a:rPr>
              <a:t>2022-02-17</a:t>
            </a:fld>
            <a:endParaRPr lang="zh-CN" altLang="en-US" sz="1800" smtClean="0">
              <a:solidFill>
                <a:srgbClr val="89898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>
            <a:fillRect/>
          </a:stretch>
        </p:blipFill>
        <p:spPr bwMode="auto">
          <a:xfrm>
            <a:off x="194945" y="208915"/>
            <a:ext cx="5719445" cy="28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6"/>
          <a:stretch>
            <a:fillRect/>
          </a:stretch>
        </p:blipFill>
        <p:spPr bwMode="auto">
          <a:xfrm>
            <a:off x="6096000" y="117475"/>
            <a:ext cx="6044565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7"/>
          <a:stretch>
            <a:fillRect/>
          </a:stretch>
        </p:blipFill>
        <p:spPr bwMode="auto">
          <a:xfrm>
            <a:off x="285750" y="3429000"/>
            <a:ext cx="5719445" cy="28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7"/>
          <a:stretch>
            <a:fillRect/>
          </a:stretch>
        </p:blipFill>
        <p:spPr bwMode="auto">
          <a:xfrm>
            <a:off x="6096000" y="3520440"/>
            <a:ext cx="5719445" cy="28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 rot="2640000">
            <a:off x="8185785" y="581025"/>
            <a:ext cx="4773295" cy="4897120"/>
          </a:xfrm>
          <a:prstGeom prst="rect">
            <a:avLst/>
          </a:prstGeom>
          <a:noFill/>
          <a:ln w="635000">
            <a:solidFill>
              <a:schemeClr val="accent1"/>
            </a:solidFill>
          </a:ln>
          <a:effectLst>
            <a:outerShdw blurRad="330200" dist="406400" dir="10800000" sx="84000" sy="84000" algn="r" rotWithShape="0">
              <a:schemeClr val="dk1">
                <a:lumMod val="65000"/>
                <a:lumOff val="35000"/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2F293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 rot="2640000">
            <a:off x="10695940" y="2183130"/>
            <a:ext cx="3284855" cy="3238500"/>
          </a:xfrm>
          <a:prstGeom prst="rect">
            <a:avLst/>
          </a:prstGeom>
          <a:noFill/>
          <a:ln w="635000">
            <a:solidFill>
              <a:srgbClr val="2F293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F293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 rot="2580000">
            <a:off x="10683875" y="2631440"/>
            <a:ext cx="838200" cy="217170"/>
          </a:xfrm>
          <a:prstGeom prst="rect">
            <a:avLst/>
          </a:prstGeom>
          <a:solidFill>
            <a:schemeClr val="lt1"/>
          </a:solidFill>
          <a:ln>
            <a:solidFill>
              <a:schemeClr val="l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 rot="7980000">
            <a:off x="10680700" y="4709160"/>
            <a:ext cx="838200" cy="217170"/>
          </a:xfrm>
          <a:prstGeom prst="rect">
            <a:avLst/>
          </a:prstGeom>
          <a:solidFill>
            <a:schemeClr val="lt1"/>
          </a:solidFill>
          <a:ln>
            <a:solidFill>
              <a:schemeClr val="l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 rot="2580000">
            <a:off x="8128635" y="1478280"/>
            <a:ext cx="838200" cy="217170"/>
          </a:xfrm>
          <a:prstGeom prst="rect">
            <a:avLst/>
          </a:prstGeom>
          <a:solidFill>
            <a:schemeClr val="lt1"/>
          </a:solidFill>
          <a:ln>
            <a:solidFill>
              <a:schemeClr val="l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 rot="7980000">
            <a:off x="8113395" y="4455160"/>
            <a:ext cx="838200" cy="217170"/>
          </a:xfrm>
          <a:prstGeom prst="rect">
            <a:avLst/>
          </a:prstGeom>
          <a:solidFill>
            <a:schemeClr val="lt1"/>
          </a:solidFill>
          <a:ln>
            <a:solidFill>
              <a:schemeClr val="l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11" name="TextBox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1109" y="2495164"/>
            <a:ext cx="58607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59" tIns="85679" rIns="171359" bIns="85679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A21D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>
            <a:off x="850031" y="4148123"/>
            <a:ext cx="5408729" cy="0"/>
          </a:xfrm>
          <a:prstGeom prst="line">
            <a:avLst/>
          </a:prstGeom>
          <a:ln>
            <a:solidFill>
              <a:schemeClr val="dk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Content="1"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9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无&quot;,&quot;HeaderHeight&quot;:0.0,&quot;TopMargin&quot;:0.0,&quot;FooterHeight&quot;:0.0,&quot;BottomMargin&quot;:0.0,&quot;SideMargin&quot;:0.0,&quot;IntervalMargin&quot;:0.0,&quot;Id&quot;:&quot;GuidesStyle_None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SHADOW_SCHEMECOLOR_INDEX_BRIGHTNESS" val="0.35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5"/>
  <p:tag name="KSO_WM_UNIT_LINE_FORE_SCHEMECOLOR_INDEX" val="13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免费资料关注公众号:安全生产管理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oe2wwl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 公众号:安全生产管理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宽屏</PresentationFormat>
  <Paragraphs>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微软雅黑</vt:lpstr>
      <vt:lpstr>Calibri Light</vt:lpstr>
      <vt:lpstr>宋体</vt:lpstr>
      <vt:lpstr>Calibri</vt:lpstr>
      <vt:lpstr>Wingdings</vt:lpstr>
      <vt:lpstr>免费资料关注公众号:安全生产管理</vt:lpstr>
      <vt:lpstr>免费资料关注 公众号:安全生产管理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subject>免费资料关注公众号:安全生产管理</dc:subject>
  <dc:creator>微信公众号:安全生产管理</dc:creator>
  <cp:keywords>免费资料关注公众号:安全生产管理</cp:keywords>
  <dc:description>免费资料关注公众号:安全生产管理</dc:description>
  <cp:lastModifiedBy>NTKO</cp:lastModifiedBy>
  <cp:revision>26</cp:revision>
  <dcterms:created xsi:type="dcterms:W3CDTF">2015-02-16T08:21:00Z</dcterms:created>
  <dcterms:modified xsi:type="dcterms:W3CDTF">2022-02-17T00:40:00Z</dcterms:modified>
  <cp:category>免费资料关注公众号:安全生产管理</cp:category>
  <cp:contentStatus>免费资料关注公众号:安全生产管理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B96233805F934950B45598CDD4975DE6</vt:lpwstr>
  </property>
</Properties>
</file>